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7" r:id="rId2"/>
    <p:sldId id="260" r:id="rId3"/>
    <p:sldId id="258" r:id="rId4"/>
    <p:sldId id="259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4620-5403-4BD6-8752-2C2B96863766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4B2A-74D2-4612-8ABF-BAE9C50A0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2" y="566124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7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Working within a budget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614090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848872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To </a:t>
            </a:r>
            <a:r>
              <a:rPr lang="en-GB" sz="2400" dirty="0" smtClean="0">
                <a:latin typeface="Tahoma" panose="020B0604030504040204" pitchFamily="34" charset="0"/>
              </a:rPr>
              <a:t>work within a budget</a:t>
            </a:r>
            <a:endParaRPr lang="en-GB" sz="2400" dirty="0"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</a:rPr>
              <a:t>To </a:t>
            </a:r>
            <a:r>
              <a:rPr lang="en-GB" sz="2400" dirty="0" smtClean="0">
                <a:latin typeface="Tahoma" panose="020B0604030504040204" pitchFamily="34" charset="0"/>
              </a:rPr>
              <a:t>solve multi-step </a:t>
            </a:r>
            <a:r>
              <a:rPr lang="en-GB" sz="2400" dirty="0" smtClean="0">
                <a:latin typeface="Tahoma" panose="020B0604030504040204" pitchFamily="34" charset="0"/>
              </a:rPr>
              <a:t>problems</a:t>
            </a:r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partner: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What is a budget? Can you explain what this word means?</a:t>
            </a:r>
            <a:endParaRPr lang="en-GB" sz="2800" dirty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5" y="3544565"/>
            <a:ext cx="2665917" cy="30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020139"/>
            <a:ext cx="741682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Working within a budget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Your business group has a budget of £1 per group member.</a:t>
            </a: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will use this to buy the ingredients you need to add to the produce you are growing in order to make your food product.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If you do not have enough money in your budget for the ingredients you plan to use, you will need to adapt your ideas to stay within your budget.</a:t>
            </a:r>
            <a:endParaRPr lang="en-GB" sz="2400" dirty="0"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268" y="4437112"/>
            <a:ext cx="3079456" cy="2053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56" y="358952"/>
            <a:ext cx="8208912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B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udgeting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 smtClean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You will be using an online shopping website to find the cost of your ingredients.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Remember to keep a total of how much your ingredients are going to cost- what method will you need to calculate this?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latin typeface="Tahoma" panose="020B0604030504040204" pitchFamily="34" charset="0"/>
              </a:rPr>
              <a:t>To make the most of your budget, make sure you look for good deals on your ingredients and think about the quantity of ingredients you need for your recipe.</a:t>
            </a:r>
          </a:p>
          <a:p>
            <a:pPr algn="ctr"/>
            <a:endParaRPr lang="en-GB" dirty="0">
              <a:latin typeface="Tahoma" panose="020B0604030504040204" pitchFamily="34" charset="0"/>
            </a:endParaRPr>
          </a:p>
          <a:p>
            <a:pPr algn="ctr"/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</a:rPr>
              <a:t>Remember to check your working out. Accurate calculating will help you to stay within your budget.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461" y="4753882"/>
            <a:ext cx="3185166" cy="2104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200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11</cp:revision>
  <cp:lastPrinted>2018-12-19T12:49:11Z</cp:lastPrinted>
  <dcterms:created xsi:type="dcterms:W3CDTF">2018-09-18T08:43:35Z</dcterms:created>
  <dcterms:modified xsi:type="dcterms:W3CDTF">2018-12-19T12:50:20Z</dcterms:modified>
</cp:coreProperties>
</file>